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E1B0B-05C5-4B10-955B-A0D44880F589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BBF60-DE7B-4EB1-8187-58801A30F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77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BBF60-DE7B-4EB1-8187-58801A30FE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71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74FF-0BF9-485D-89D5-0794A8E1FC7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78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182A-D316-4A04-A71B-F069AEA24B1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99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891C-FC53-4231-9712-7D0A02B0387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81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D8D5-49D0-4E44-9F3C-5A7B07F858A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61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F071-7846-427B-BC0B-114E463A4CE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8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72B6-9278-49BC-839C-FCF0DCCCE36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29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591A-74AB-4F6A-A243-98FFF997747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74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68D-E42D-4D0B-AE55-AA630038F6A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D214-D8B8-4315-9D3B-83F79556982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09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1B28-1802-4546-A80A-240EDC4C0FB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55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9607-8778-4AB9-9357-AAEC0E3918E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01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1D1A2-BCD6-4B46-B640-8BB29A69336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E1EF-1142-48BE-932E-9DEAD30E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92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6656" y="2587752"/>
            <a:ext cx="3218688" cy="16824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0" y="4666967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0" u="none" strike="noStrike" baseline="0" dirty="0" smtClean="0"/>
              <a:t>FIGURE 5.1 Schematic Diagram of Pressure Intensifier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0349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0373" y="2382926"/>
            <a:ext cx="2251253" cy="20921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85247" y="4861713"/>
            <a:ext cx="25112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5.2 Mercury Barometer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41460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2569" y="2318004"/>
            <a:ext cx="3686861" cy="22219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73776" y="4894175"/>
            <a:ext cx="2640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5.3 Movement of a Wave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43234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Custom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2015-09-22T03:55:58Z</dcterms:created>
  <dcterms:modified xsi:type="dcterms:W3CDTF">2015-09-22T09:48:35Z</dcterms:modified>
</cp:coreProperties>
</file>